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533-Engineering" initials="V" lastIdx="1" clrIdx="0">
    <p:extLst>
      <p:ext uri="{19B8F6BF-5375-455C-9EA6-DF929625EA0E}">
        <p15:presenceInfo xmlns:p15="http://schemas.microsoft.com/office/powerpoint/2012/main" userId="V533-Engineeri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svg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zoomgraf.blogspot.com/2012/04/gatitos-tiernoscatsimagenes.htm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nc-nd/3.0/" TargetMode="External"/><Relationship Id="rId2" Type="http://schemas.openxmlformats.org/officeDocument/2006/relationships/hyperlink" Target="http://www.freefoto.com/preview/33-15-15/Fire-Flame-Textur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1490C-EB33-459C-8349-4BADE2DC7E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-1200000">
            <a:off x="4085608" y="1182008"/>
            <a:ext cx="7197726" cy="2421464"/>
          </a:xfrm>
          <a:solidFill>
            <a:schemeClr val="accent6"/>
          </a:solidFill>
          <a:ln>
            <a:solidFill>
              <a:schemeClr val="tx1">
                <a:lumMod val="9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r>
              <a:rPr lang="en-US" dirty="0"/>
              <a:t>HELLO  EVERYONE !IS MY PLEASURE TO MEET YOU IN THIS INTERESTING CLASS</a:t>
            </a:r>
            <a:endParaRPr lang="en-MY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68FB0A-16ED-46C3-A274-FEDE9272C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solidFill>
            <a:schemeClr val="accent4"/>
          </a:solidFill>
          <a:ln>
            <a:solidFill>
              <a:schemeClr val="bg2"/>
            </a:solidFill>
          </a:ln>
          <a:scene3d>
            <a:camera prst="orthographicFront"/>
            <a:lightRig rig="threePt" dir="t"/>
          </a:scene3d>
          <a:sp3d>
            <a:bevelT prst="slope"/>
            <a:bevelB prst="relaxedInset"/>
          </a:sp3d>
        </p:spPr>
        <p:txBody>
          <a:bodyPr>
            <a:normAutofit fontScale="77500" lnSpcReduction="20000"/>
          </a:bodyPr>
          <a:lstStyle/>
          <a:p>
            <a:r>
              <a:rPr lang="en-US" sz="4800" dirty="0"/>
              <a:t>NOW I WILL USE THIS WONDERFUL app TO INTRODUCE MYSELF …………..</a:t>
            </a:r>
            <a:r>
              <a:rPr lang="en-US" dirty="0"/>
              <a:t> </a:t>
            </a:r>
            <a:endParaRPr lang="en-MY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63595-EC6A-46FC-8DD1-1FE47B966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0542" y="257108"/>
            <a:ext cx="2527883" cy="170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5607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0C298-25F7-420A-800B-1CE92EBA0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   now Let us begin 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F0463-D1AB-4A5B-8667-91904EF3C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NAME:WANGYANGSEN</a:t>
            </a:r>
          </a:p>
          <a:p>
            <a:r>
              <a:rPr lang="en-US" dirty="0"/>
              <a:t>MY EMAIL:981335477@qq.com</a:t>
            </a:r>
          </a:p>
          <a:p>
            <a:r>
              <a:rPr lang="en-US" dirty="0"/>
              <a:t>My </a:t>
            </a:r>
            <a:r>
              <a:rPr lang="en-US" dirty="0" err="1"/>
              <a:t>hobby:programming</a:t>
            </a:r>
            <a:r>
              <a:rPr lang="en-US" dirty="0"/>
              <a:t> singsong piano swimming and playing games</a:t>
            </a:r>
          </a:p>
          <a:p>
            <a:endParaRPr lang="en-MY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Red sea urchin">
                <a:extLst>
                  <a:ext uri="{FF2B5EF4-FFF2-40B4-BE49-F238E27FC236}">
                    <a16:creationId xmlns:a16="http://schemas.microsoft.com/office/drawing/2014/main" id="{37253DCE-DAB8-44B7-8208-213F0EBFC1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32312239"/>
                  </p:ext>
                </p:extLst>
              </p:nvPr>
            </p:nvGraphicFramePr>
            <p:xfrm>
              <a:off x="8916045" y="344300"/>
              <a:ext cx="3247383" cy="309501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247383" cy="3095014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745814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67153" d="1000000"/>
                    <am3d:preTrans dx="-372156" dy="-14393244" dz="-114375"/>
                    <am3d:scale>
                      <am3d:sx n="1000000" d="1000000"/>
                      <am3d:sy n="1000000" d="1000000"/>
                      <am3d:sz n="1000000" d="1000000"/>
                    </am3d:scale>
                    <am3d:rot ax="2071143" ay="293823" az="20164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Red sea urchin">
                <a:extLst>
                  <a:ext uri="{FF2B5EF4-FFF2-40B4-BE49-F238E27FC236}">
                    <a16:creationId xmlns:a16="http://schemas.microsoft.com/office/drawing/2014/main" id="{37253DCE-DAB8-44B7-8208-213F0EBFC1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16045" y="344300"/>
                <a:ext cx="3247383" cy="3095014"/>
              </a:xfrm>
              <a:prstGeom prst="rect">
                <a:avLst/>
              </a:prstGeom>
              <a:noFill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6035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38596-7E13-49FF-81B4-0589F1C9D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MY OWN THOUGHT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C296B-FECE-4184-A984-1BC35A9CF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PAST FEW YEARS :I want to make </a:t>
            </a:r>
            <a:r>
              <a:rPr lang="en-US" dirty="0" err="1"/>
              <a:t>friends.I</a:t>
            </a:r>
            <a:r>
              <a:rPr lang="en-US" dirty="0"/>
              <a:t> had tried many  </a:t>
            </a:r>
            <a:r>
              <a:rPr lang="en-US" dirty="0" err="1"/>
              <a:t>times,but</a:t>
            </a:r>
            <a:r>
              <a:rPr lang="en-US" dirty="0"/>
              <a:t> I also feel </a:t>
            </a:r>
            <a:r>
              <a:rPr lang="en-US" dirty="0" err="1"/>
              <a:t>lonely.Though</a:t>
            </a:r>
            <a:r>
              <a:rPr lang="en-US" dirty="0"/>
              <a:t> I had failed many </a:t>
            </a:r>
            <a:r>
              <a:rPr lang="en-US" dirty="0" err="1"/>
              <a:t>times,I</a:t>
            </a:r>
            <a:r>
              <a:rPr lang="en-US" dirty="0"/>
              <a:t> never gave up.</a:t>
            </a:r>
          </a:p>
          <a:p>
            <a:r>
              <a:rPr lang="en-US" dirty="0"/>
              <a:t>NOW :I have many </a:t>
            </a:r>
            <a:r>
              <a:rPr lang="en-US" dirty="0" err="1"/>
              <a:t>friends,and</a:t>
            </a:r>
            <a:r>
              <a:rPr lang="en-US" dirty="0"/>
              <a:t> I will tell you the skill which is about the way to make </a:t>
            </a:r>
            <a:r>
              <a:rPr lang="en-US" dirty="0" err="1"/>
              <a:t>friends,and</a:t>
            </a:r>
            <a:r>
              <a:rPr lang="en-US" dirty="0"/>
              <a:t> the skill is genuine.</a:t>
            </a:r>
          </a:p>
          <a:p>
            <a:r>
              <a:rPr lang="en-US" dirty="0"/>
              <a:t>ALL IN ALL:  I </a:t>
            </a:r>
            <a:r>
              <a:rPr lang="en-US" dirty="0" err="1"/>
              <a:t>wanna</a:t>
            </a:r>
            <a:r>
              <a:rPr lang="en-US" dirty="0"/>
              <a:t> make friends with you .</a:t>
            </a:r>
            <a:endParaRPr lang="en-MY" dirty="0"/>
          </a:p>
        </p:txBody>
      </p:sp>
      <p:pic>
        <p:nvPicPr>
          <p:cNvPr id="5" name="Graphic 4" descr="Sign Language">
            <a:extLst>
              <a:ext uri="{FF2B5EF4-FFF2-40B4-BE49-F238E27FC236}">
                <a16:creationId xmlns:a16="http://schemas.microsoft.com/office/drawing/2014/main" id="{1E01026A-4DF1-4EC1-929E-D0C7E7939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94313" y="438072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0685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E38DC-F27C-4345-B97D-358090E1E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thanks for your attention</a:t>
            </a:r>
            <a:endParaRPr lang="en-MY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79DC30-7F4F-493E-A9B3-DB063150F212}"/>
              </a:ext>
            </a:extLst>
          </p:cNvPr>
          <p:cNvSpPr txBox="1"/>
          <p:nvPr/>
        </p:nvSpPr>
        <p:spPr>
          <a:xfrm flipV="1">
            <a:off x="886886" y="460986"/>
            <a:ext cx="91777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00">
                <a:hlinkClick r:id="rId2" tooltip="http://www.freefoto.com/preview/33-15-15/Fire-Flame-Texture"/>
              </a:rPr>
              <a:t>This Photo</a:t>
            </a:r>
            <a:r>
              <a:rPr lang="en-MY" sz="900"/>
              <a:t> by Unknown Author is licensed under </a:t>
            </a:r>
            <a:r>
              <a:rPr lang="en-MY" sz="900">
                <a:hlinkClick r:id="rId3" tooltip="https://creativecommons.org/licenses/by-nc-nd/3.0/"/>
              </a:rPr>
              <a:t>CC BY-NC-ND</a:t>
            </a:r>
            <a:endParaRPr lang="en-MY" sz="90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9C47BC-3D69-4E32-9683-F8DAFCB8C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WISHES TO YOU!!!!!!!!!!!!!!!!!!!!!!!!!!!!!!!!!!!!!!!!!!!!!!!!!!!!!!!!!!!!!!!!!!!!!!!!!!!!!!!!!!!!!!!!!!!!!!!!!!!!!!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7395346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  <p:bldP spid="7" grpId="1" build="p"/>
      <p:bldP spid="7" grpId="2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47</TotalTime>
  <Words>151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Celestial</vt:lpstr>
      <vt:lpstr>HELLO  EVERYONE !IS MY PLEASURE TO MEET YOU IN THIS INTERESTING CLASS</vt:lpstr>
      <vt:lpstr>                                 now Let us begin </vt:lpstr>
      <vt:lpstr>                           MY OWN THOUGHT</vt:lpstr>
      <vt:lpstr>                      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V533-Engineering</dc:creator>
  <cp:lastModifiedBy>V533-Engineering</cp:lastModifiedBy>
  <cp:revision>6</cp:revision>
  <dcterms:created xsi:type="dcterms:W3CDTF">2019-09-26T05:31:28Z</dcterms:created>
  <dcterms:modified xsi:type="dcterms:W3CDTF">2019-09-26T06:18:36Z</dcterms:modified>
</cp:coreProperties>
</file>

<file path=docProps/thumbnail.jpeg>
</file>